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3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0" y="-1"/>
            <a:ext cx="4463558" cy="68377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-2"/>
            <a:ext cx="4572000" cy="68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0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A. Chekhov was born in ……</a:t>
            </a:r>
            <a:endParaRPr lang="ru-RU" dirty="0"/>
          </a:p>
          <a:p>
            <a:pPr lvl="0"/>
            <a:r>
              <a:rPr lang="en-US" dirty="0"/>
              <a:t>He had become …….</a:t>
            </a:r>
            <a:endParaRPr lang="ru-RU" dirty="0"/>
          </a:p>
          <a:p>
            <a:pPr lvl="0"/>
            <a:r>
              <a:rPr lang="en-US" dirty="0"/>
              <a:t>He could …….</a:t>
            </a:r>
            <a:endParaRPr lang="ru-RU" dirty="0"/>
          </a:p>
          <a:p>
            <a:pPr lvl="0"/>
            <a:r>
              <a:rPr lang="en-US" dirty="0"/>
              <a:t>His book “the Darling” is about ……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2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060848"/>
            <a:ext cx="8784976" cy="4536504"/>
          </a:xfrm>
        </p:spPr>
        <p:txBody>
          <a:bodyPr>
            <a:normAutofit/>
          </a:bodyPr>
          <a:lstStyle/>
          <a:p>
            <a:r>
              <a:rPr lang="en-US" sz="2800" dirty="0"/>
              <a:t>What do you see?</a:t>
            </a:r>
          </a:p>
          <a:p>
            <a:r>
              <a:rPr lang="en-US" sz="2800" dirty="0"/>
              <a:t>Who are these people?</a:t>
            </a:r>
          </a:p>
          <a:p>
            <a:r>
              <a:rPr lang="en-US" sz="2800" dirty="0"/>
              <a:t>What are they doing?</a:t>
            </a:r>
          </a:p>
          <a:p>
            <a:r>
              <a:rPr lang="en-US" sz="2800" dirty="0"/>
              <a:t>What feelings does the woman have? Why do you think so?</a:t>
            </a:r>
          </a:p>
          <a:p>
            <a:r>
              <a:rPr lang="en-US" sz="2800" dirty="0"/>
              <a:t>How can you interpret the gesture of boy’s hand in the picture? </a:t>
            </a:r>
          </a:p>
          <a:p>
            <a:r>
              <a:rPr lang="en-US" sz="2800" dirty="0"/>
              <a:t>According your opinion how these people are related each other?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8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65973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Платный курс</a:t>
            </a:r>
          </a:p>
          <a:p>
            <a:pPr lvl="0"/>
            <a:r>
              <a:rPr lang="ru-RU" dirty="0"/>
              <a:t>Проводить осмотр животных</a:t>
            </a:r>
          </a:p>
          <a:p>
            <a:pPr lvl="0"/>
            <a:r>
              <a:rPr lang="ru-RU" dirty="0"/>
              <a:t>Быть чрезмерным</a:t>
            </a:r>
          </a:p>
          <a:p>
            <a:pPr lvl="0"/>
            <a:r>
              <a:rPr lang="ru-RU" dirty="0"/>
              <a:t>Засунутый под щеку</a:t>
            </a:r>
          </a:p>
          <a:p>
            <a:pPr lvl="0"/>
            <a:r>
              <a:rPr lang="ru-RU" dirty="0"/>
              <a:t>Сказать печально</a:t>
            </a:r>
          </a:p>
          <a:p>
            <a:pPr lvl="0"/>
            <a:r>
              <a:rPr lang="ru-RU" dirty="0"/>
              <a:t>Немного заплетаться</a:t>
            </a:r>
          </a:p>
          <a:p>
            <a:pPr lvl="0"/>
            <a:r>
              <a:rPr lang="ru-RU" dirty="0"/>
              <a:t>Маленький парнишка</a:t>
            </a:r>
          </a:p>
          <a:p>
            <a:pPr lvl="0"/>
            <a:r>
              <a:rPr lang="ru-RU" dirty="0"/>
              <a:t>Пристыженный своими действиями</a:t>
            </a:r>
          </a:p>
          <a:p>
            <a:pPr lvl="0"/>
            <a:r>
              <a:rPr lang="ru-RU" dirty="0"/>
              <a:t>Глазеть на него долго</a:t>
            </a:r>
          </a:p>
          <a:p>
            <a:pPr lvl="0"/>
            <a:r>
              <a:rPr lang="ru-RU" dirty="0"/>
              <a:t>Крепкие узы</a:t>
            </a:r>
          </a:p>
          <a:p>
            <a:pPr lvl="0"/>
            <a:r>
              <a:rPr lang="ru-RU" dirty="0"/>
              <a:t>Сильный материнский инстинкт</a:t>
            </a:r>
          </a:p>
          <a:p>
            <a:pPr lvl="0"/>
            <a:r>
              <a:rPr lang="ru-RU" dirty="0"/>
              <a:t>Переполненный любовью</a:t>
            </a:r>
          </a:p>
          <a:p>
            <a:pPr lvl="0"/>
            <a:r>
              <a:rPr lang="ru-RU" dirty="0"/>
              <a:t>Лучезарно улыбаться ей</a:t>
            </a:r>
          </a:p>
          <a:p>
            <a:pPr lvl="0"/>
            <a:r>
              <a:rPr lang="ru-RU" dirty="0"/>
              <a:t>Учить наизусть басню</a:t>
            </a:r>
          </a:p>
          <a:p>
            <a:pPr lvl="0"/>
            <a:r>
              <a:rPr lang="ru-RU" dirty="0"/>
              <a:t>Бормотать молитву</a:t>
            </a:r>
          </a:p>
          <a:p>
            <a:pPr lvl="0"/>
            <a:r>
              <a:rPr lang="ru-RU" dirty="0"/>
              <a:t>Туманное будущее</a:t>
            </a:r>
          </a:p>
          <a:p>
            <a:pPr lvl="0"/>
            <a:r>
              <a:rPr lang="ru-RU" dirty="0"/>
              <a:t>Громко мурлыкать</a:t>
            </a:r>
          </a:p>
        </p:txBody>
      </p:sp>
    </p:spTree>
    <p:extLst>
      <p:ext uri="{BB962C8B-B14F-4D97-AF65-F5344CB8AC3E}">
        <p14:creationId xmlns:p14="http://schemas.microsoft.com/office/powerpoint/2010/main" val="345603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4209331"/>
          </a:xfrm>
        </p:spPr>
        <p:txBody>
          <a:bodyPr>
            <a:normAutofit/>
          </a:bodyPr>
          <a:lstStyle/>
          <a:p>
            <a:r>
              <a:rPr lang="en-US" sz="4400" dirty="0"/>
              <a:t>7 right answers – “</a:t>
            </a:r>
            <a:r>
              <a:rPr lang="en-US" sz="4400" dirty="0" smtClean="0"/>
              <a:t>excellent”</a:t>
            </a:r>
            <a:endParaRPr lang="ru-RU" sz="4400" dirty="0" smtClean="0"/>
          </a:p>
          <a:p>
            <a:r>
              <a:rPr lang="en-US" sz="4400" dirty="0" smtClean="0"/>
              <a:t>6 </a:t>
            </a:r>
            <a:r>
              <a:rPr lang="en-US" sz="4400" dirty="0"/>
              <a:t>right answers – “</a:t>
            </a:r>
            <a:r>
              <a:rPr lang="en-US" sz="4400" dirty="0" smtClean="0"/>
              <a:t>good”</a:t>
            </a:r>
            <a:endParaRPr lang="ru-RU" sz="4400" dirty="0" smtClean="0"/>
          </a:p>
          <a:p>
            <a:r>
              <a:rPr lang="en-US" sz="4400" dirty="0" smtClean="0"/>
              <a:t>5 </a:t>
            </a:r>
            <a:r>
              <a:rPr lang="en-US" sz="4400" dirty="0"/>
              <a:t>right answers – “</a:t>
            </a:r>
            <a:r>
              <a:rPr lang="en-US" sz="4400" dirty="0" smtClean="0"/>
              <a:t>poor”</a:t>
            </a:r>
            <a:endParaRPr lang="ru-RU" sz="4400" dirty="0" smtClean="0"/>
          </a:p>
          <a:p>
            <a:r>
              <a:rPr lang="en-US" sz="4400" dirty="0" smtClean="0"/>
              <a:t>4 </a:t>
            </a:r>
            <a:r>
              <a:rPr lang="en-US" sz="4400" dirty="0"/>
              <a:t>right answers – “bad</a:t>
            </a:r>
            <a:r>
              <a:rPr lang="en-US" sz="4400" dirty="0" smtClean="0"/>
              <a:t>”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263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92896"/>
            <a:ext cx="8856984" cy="3633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“I think, Sashenka/Olenka felt ….. </a:t>
            </a:r>
            <a:r>
              <a:rPr lang="ru-RU" sz="4800" dirty="0" smtClean="0"/>
              <a:t>……………..</a:t>
            </a:r>
            <a:r>
              <a:rPr lang="en-US" sz="4800" dirty="0" smtClean="0"/>
              <a:t>because </a:t>
            </a:r>
            <a:r>
              <a:rPr lang="en-US" sz="4800" dirty="0"/>
              <a:t>……”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85721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75467"/>
            <a:ext cx="8352927" cy="3450696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Ex 7 p. 53. Write a short dialogue between Sashenka and Olenka, </a:t>
            </a:r>
            <a:endParaRPr lang="ru-RU" sz="3200" dirty="0" smtClean="0"/>
          </a:p>
          <a:p>
            <a:pPr marL="0" indent="0">
              <a:buNone/>
            </a:pPr>
            <a:r>
              <a:rPr lang="en-US" sz="3200" dirty="0" smtClean="0"/>
              <a:t>use </a:t>
            </a:r>
            <a:r>
              <a:rPr lang="en-US" sz="3200" dirty="0"/>
              <a:t>the questions as an instruction</a:t>
            </a:r>
            <a:r>
              <a:rPr lang="en-US" sz="3200" dirty="0" smtClean="0"/>
              <a:t>,</a:t>
            </a:r>
            <a:endParaRPr lang="ru-RU" sz="3200" dirty="0" smtClean="0"/>
          </a:p>
          <a:p>
            <a:pPr marL="0" indent="0">
              <a:buNone/>
            </a:pPr>
            <a:r>
              <a:rPr lang="en-US" sz="3200" dirty="0" smtClean="0"/>
              <a:t> </a:t>
            </a:r>
            <a:r>
              <a:rPr lang="en-US" sz="3200" dirty="0"/>
              <a:t>and don’t forget to use new words, as it is possible</a:t>
            </a:r>
            <a:r>
              <a:rPr lang="en-US" dirty="0"/>
              <a:t>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7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192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Homework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2</cp:revision>
  <dcterms:created xsi:type="dcterms:W3CDTF">2017-01-22T18:19:17Z</dcterms:created>
  <dcterms:modified xsi:type="dcterms:W3CDTF">2017-01-22T18:37:29Z</dcterms:modified>
</cp:coreProperties>
</file>